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223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en-US" b="1" dirty="0" smtClean="0"/>
              <a:t>Audit </a:t>
            </a:r>
            <a:r>
              <a:rPr lang="en-US" b="1" dirty="0" err="1" smtClean="0"/>
              <a:t>Produksi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Operasi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750488"/>
          </a:xfrm>
        </p:spPr>
        <p:txBody>
          <a:bodyPr>
            <a:normAutofit/>
          </a:bodyPr>
          <a:lstStyle/>
          <a:p>
            <a:pPr marL="1430338" indent="-708025" algn="ctr">
              <a:tabLst>
                <a:tab pos="4660900" algn="l"/>
              </a:tabLst>
            </a:pPr>
            <a:endParaRPr lang="en-US" b="1" dirty="0" smtClean="0"/>
          </a:p>
          <a:p>
            <a:pPr marL="1430338" indent="-708025" algn="ctr">
              <a:tabLst>
                <a:tab pos="4660900" algn="l"/>
              </a:tabLst>
            </a:pPr>
            <a:r>
              <a:rPr lang="en-US" b="1" dirty="0" err="1" smtClean="0"/>
              <a:t>Kelompok</a:t>
            </a:r>
            <a:r>
              <a:rPr lang="en-US" b="1" dirty="0" smtClean="0"/>
              <a:t> 2:</a:t>
            </a:r>
          </a:p>
          <a:p>
            <a:pPr marL="1430338" indent="-708025" algn="l">
              <a:buAutoNum type="arabicPeriod"/>
              <a:tabLst>
                <a:tab pos="4660900" algn="l"/>
              </a:tabLst>
            </a:pPr>
            <a:endParaRPr lang="en-US" dirty="0" smtClean="0"/>
          </a:p>
          <a:p>
            <a:pPr marL="1430338" indent="-708025" algn="l">
              <a:buAutoNum type="arabicPeriod"/>
              <a:tabLst>
                <a:tab pos="4660900" algn="l"/>
              </a:tabLst>
            </a:pPr>
            <a:r>
              <a:rPr lang="en-US" b="1" dirty="0" err="1" smtClean="0"/>
              <a:t>Pratiwi</a:t>
            </a:r>
            <a:r>
              <a:rPr lang="en-US" b="1" dirty="0" smtClean="0"/>
              <a:t>	(0513315047)</a:t>
            </a:r>
          </a:p>
          <a:p>
            <a:pPr marL="1430338" indent="-708025" algn="l">
              <a:buAutoNum type="arabicPeriod"/>
              <a:tabLst>
                <a:tab pos="4660900" algn="l"/>
              </a:tabLst>
            </a:pPr>
            <a:r>
              <a:rPr lang="en-US" b="1" dirty="0" err="1" smtClean="0"/>
              <a:t>Dwi</a:t>
            </a:r>
            <a:r>
              <a:rPr lang="en-US" b="1" dirty="0" smtClean="0"/>
              <a:t> </a:t>
            </a:r>
            <a:r>
              <a:rPr lang="en-US" b="1" dirty="0" err="1" smtClean="0"/>
              <a:t>Hariyadi</a:t>
            </a:r>
            <a:r>
              <a:rPr lang="en-US" b="1" dirty="0" smtClean="0"/>
              <a:t>	(0713215029)</a:t>
            </a:r>
          </a:p>
          <a:p>
            <a:pPr marL="1430338" indent="-708025" algn="l">
              <a:buAutoNum type="arabicPeriod"/>
              <a:tabLst>
                <a:tab pos="4660900" algn="l"/>
              </a:tabLst>
            </a:pPr>
            <a:r>
              <a:rPr lang="en-US" b="1" dirty="0" smtClean="0"/>
              <a:t>Ester </a:t>
            </a:r>
            <a:r>
              <a:rPr lang="en-US" b="1" dirty="0" err="1" smtClean="0"/>
              <a:t>Widyasari</a:t>
            </a:r>
            <a:r>
              <a:rPr lang="en-US" b="1" dirty="0" smtClean="0"/>
              <a:t>	(0713015005)</a:t>
            </a:r>
          </a:p>
          <a:p>
            <a:pPr marL="1430338" indent="-708025" algn="l">
              <a:buAutoNum type="arabicPeriod"/>
              <a:tabLst>
                <a:tab pos="4660900" algn="l"/>
              </a:tabLst>
            </a:pPr>
            <a:r>
              <a:rPr lang="en-US" b="1" dirty="0" err="1" smtClean="0"/>
              <a:t>Zhela</a:t>
            </a:r>
            <a:r>
              <a:rPr lang="en-US" b="1" dirty="0" smtClean="0"/>
              <a:t> </a:t>
            </a:r>
            <a:r>
              <a:rPr lang="en-US" b="1" dirty="0" err="1" smtClean="0"/>
              <a:t>Aritanoga</a:t>
            </a:r>
            <a:r>
              <a:rPr lang="en-US" b="1" dirty="0" smtClean="0"/>
              <a:t>	(0713015013)</a:t>
            </a:r>
          </a:p>
          <a:p>
            <a:pPr marL="1430338" indent="-708025" algn="l">
              <a:buAutoNum type="arabicPeriod"/>
              <a:tabLst>
                <a:tab pos="4660900" algn="l"/>
              </a:tabLst>
            </a:pPr>
            <a:r>
              <a:rPr lang="en-US" b="1" dirty="0" err="1" smtClean="0"/>
              <a:t>Nurul</a:t>
            </a:r>
            <a:r>
              <a:rPr lang="en-US" b="1" dirty="0" smtClean="0"/>
              <a:t> </a:t>
            </a:r>
            <a:r>
              <a:rPr lang="en-US" b="1" dirty="0" err="1" smtClean="0"/>
              <a:t>Annisa</a:t>
            </a:r>
            <a:r>
              <a:rPr lang="en-US" b="1" dirty="0" smtClean="0"/>
              <a:t>	(0913215022)</a:t>
            </a:r>
          </a:p>
          <a:p>
            <a:pPr marL="722313" indent="-722313" algn="l">
              <a:tabLst>
                <a:tab pos="4306888" algn="l"/>
              </a:tabLst>
            </a:pPr>
            <a:endParaRPr lang="en-US" dirty="0" smtClean="0"/>
          </a:p>
          <a:p>
            <a:pPr marL="722313" indent="-722313" algn="l"/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Produktivitas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Tambah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Penghapusan</a:t>
            </a:r>
            <a:r>
              <a:rPr lang="en-US" dirty="0" smtClean="0"/>
              <a:t>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Tingkat </a:t>
            </a:r>
            <a:r>
              <a:rPr lang="en-US" dirty="0" err="1" smtClean="0"/>
              <a:t>cacat</a:t>
            </a:r>
            <a:r>
              <a:rPr lang="en-US" dirty="0" smtClean="0"/>
              <a:t> no.</a:t>
            </a:r>
          </a:p>
          <a:p>
            <a:r>
              <a:rPr lang="en-US" dirty="0" err="1" smtClean="0"/>
              <a:t>Meminimalkan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Kemitraan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pemasok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Tanggung</a:t>
            </a:r>
            <a:r>
              <a:rPr lang="en-US" dirty="0" smtClean="0"/>
              <a:t> </a:t>
            </a:r>
            <a:r>
              <a:rPr lang="en-US" dirty="0" err="1" smtClean="0"/>
              <a:t>jawab</a:t>
            </a:r>
            <a:r>
              <a:rPr lang="en-US" dirty="0" smtClean="0"/>
              <a:t> </a:t>
            </a:r>
            <a:r>
              <a:rPr lang="en-US" dirty="0" err="1" smtClean="0"/>
              <a:t>pemasok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Meminimalkan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angkatan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Menciptakan</a:t>
            </a:r>
            <a:r>
              <a:rPr lang="en-US" dirty="0" smtClean="0"/>
              <a:t> </a:t>
            </a:r>
            <a:r>
              <a:rPr lang="en-US" dirty="0" err="1" smtClean="0"/>
              <a:t>tantangan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Maksimumkan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Minimumkan</a:t>
            </a:r>
            <a:r>
              <a:rPr lang="en-US" dirty="0" smtClean="0"/>
              <a:t> </a:t>
            </a:r>
            <a:r>
              <a:rPr lang="en-US" dirty="0" err="1" smtClean="0"/>
              <a:t>investasi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Efisiensi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: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baku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jadi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err="1" smtClean="0"/>
              <a:t>Terima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kasih</a:t>
            </a:r>
            <a:r>
              <a:rPr lang="en-US" sz="6000" b="1" dirty="0" smtClean="0"/>
              <a:t>…</a:t>
            </a:r>
            <a:endParaRPr lang="en-US" sz="6000" b="1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3116"/>
            <a:ext cx="557216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Pegertian</a:t>
            </a:r>
            <a:r>
              <a:rPr lang="en-US" dirty="0" smtClean="0"/>
              <a:t> 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komprehensif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memuaskan</a:t>
            </a:r>
            <a:r>
              <a:rPr lang="en-US" dirty="0" smtClean="0"/>
              <a:t> (</a:t>
            </a:r>
            <a:r>
              <a:rPr lang="en-US" dirty="0" err="1" smtClean="0"/>
              <a:t>ekonomis</a:t>
            </a:r>
            <a:r>
              <a:rPr lang="en-US" dirty="0" smtClean="0"/>
              <a:t>, </a:t>
            </a:r>
            <a:r>
              <a:rPr lang="en-US" dirty="0" err="1" smtClean="0"/>
              <a:t>efektif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prosedur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Kekurangan</a:t>
            </a:r>
            <a:r>
              <a:rPr lang="en-US" dirty="0" smtClean="0"/>
              <a:t>/ </a:t>
            </a:r>
            <a:r>
              <a:rPr lang="en-US" dirty="0" err="1" smtClean="0"/>
              <a:t>kelemahan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diperbaiki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Konsistensi</a:t>
            </a:r>
            <a:r>
              <a:rPr lang="en-US" dirty="0" smtClean="0"/>
              <a:t> </a:t>
            </a:r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diungkapkan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Pendekatan</a:t>
            </a:r>
            <a:r>
              <a:rPr lang="en-US" dirty="0" smtClean="0"/>
              <a:t> </a:t>
            </a:r>
            <a:r>
              <a:rPr lang="en-US" dirty="0" err="1" smtClean="0"/>
              <a:t>proaktif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tindakan</a:t>
            </a:r>
            <a:r>
              <a:rPr lang="en-US" dirty="0" smtClean="0"/>
              <a:t> </a:t>
            </a:r>
            <a:r>
              <a:rPr lang="en-US" dirty="0" err="1" smtClean="0"/>
              <a:t>kreatif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mendapat</a:t>
            </a:r>
            <a:r>
              <a:rPr lang="en-US" dirty="0" smtClean="0"/>
              <a:t> </a:t>
            </a:r>
            <a:r>
              <a:rPr lang="en-US" dirty="0" err="1" smtClean="0"/>
              <a:t>dorongan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dukungan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yang </a:t>
            </a:r>
            <a:r>
              <a:rPr lang="en-US" dirty="0" err="1" smtClean="0"/>
              <a:t>terkait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Prinsip-Prinsip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audit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yang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(</a:t>
            </a:r>
            <a:r>
              <a:rPr lang="en-US" dirty="0" err="1" smtClean="0"/>
              <a:t>peraturan</a:t>
            </a:r>
            <a:r>
              <a:rPr lang="en-US" dirty="0" smtClean="0"/>
              <a:t>, </a:t>
            </a:r>
            <a:r>
              <a:rPr lang="en-US" dirty="0" err="1" smtClean="0"/>
              <a:t>kebijakan</a:t>
            </a:r>
            <a:r>
              <a:rPr lang="en-US" dirty="0" smtClean="0"/>
              <a:t>, </a:t>
            </a:r>
            <a:r>
              <a:rPr lang="en-US" dirty="0" err="1" smtClean="0"/>
              <a:t>tujuan</a:t>
            </a:r>
            <a:r>
              <a:rPr lang="en-US" dirty="0" smtClean="0"/>
              <a:t>, </a:t>
            </a:r>
            <a:r>
              <a:rPr lang="en-US" dirty="0" err="1" smtClean="0"/>
              <a:t>rencana</a:t>
            </a:r>
            <a:r>
              <a:rPr lang="en-US" dirty="0" smtClean="0"/>
              <a:t>, </a:t>
            </a:r>
            <a:r>
              <a:rPr lang="en-US" dirty="0" err="1" smtClean="0"/>
              <a:t>standar</a:t>
            </a:r>
            <a:r>
              <a:rPr lang="en-US" dirty="0" smtClean="0"/>
              <a:t>) yang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Auditor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objektif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sistematis</a:t>
            </a:r>
            <a:r>
              <a:rPr lang="en-US" dirty="0" smtClean="0"/>
              <a:t> </a:t>
            </a:r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menganalisis</a:t>
            </a:r>
            <a:r>
              <a:rPr lang="en-US" dirty="0" smtClean="0"/>
              <a:t> data yang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relevan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Auditor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mengklarifikasi</a:t>
            </a:r>
            <a:r>
              <a:rPr lang="en-US" dirty="0" smtClean="0"/>
              <a:t> </a:t>
            </a:r>
            <a:r>
              <a:rPr lang="en-US" dirty="0" err="1" smtClean="0"/>
              <a:t>ketidaksesuaian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(</a:t>
            </a:r>
            <a:r>
              <a:rPr lang="en-US" dirty="0" err="1" smtClean="0"/>
              <a:t>standar</a:t>
            </a:r>
            <a:r>
              <a:rPr lang="en-US" dirty="0" smtClean="0"/>
              <a:t>)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rekomendasi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Tujuan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dihasilkan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mencerminkan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pelanggan</a:t>
            </a:r>
            <a:r>
              <a:rPr lang="en-US" dirty="0" smtClean="0"/>
              <a:t> (</a:t>
            </a:r>
            <a:r>
              <a:rPr lang="en-US" dirty="0" err="1" smtClean="0"/>
              <a:t>pasar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cermat</a:t>
            </a:r>
            <a:r>
              <a:rPr lang="en-US" dirty="0" smtClean="0"/>
              <a:t> </a:t>
            </a:r>
            <a:r>
              <a:rPr lang="en-US" dirty="0" err="1" smtClean="0"/>
              <a:t>menghubungkan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memuaskan</a:t>
            </a:r>
            <a:r>
              <a:rPr lang="en-US" dirty="0" smtClean="0"/>
              <a:t> </a:t>
            </a:r>
            <a:r>
              <a:rPr lang="en-US" dirty="0" err="1" smtClean="0"/>
              <a:t>pelanggan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ketersediaan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,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mempertimbangkan</a:t>
            </a:r>
            <a:r>
              <a:rPr lang="en-US" dirty="0" smtClean="0"/>
              <a:t> </a:t>
            </a:r>
            <a:r>
              <a:rPr lang="en-US" dirty="0" err="1" smtClean="0"/>
              <a:t>kelemahan-kelemahan</a:t>
            </a:r>
            <a:r>
              <a:rPr lang="en-US" dirty="0" smtClean="0"/>
              <a:t> internal, </a:t>
            </a:r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eksternal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peluang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penempatan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ekonomis</a:t>
            </a:r>
            <a:r>
              <a:rPr lang="en-US" dirty="0" smtClean="0"/>
              <a:t>, </a:t>
            </a:r>
            <a:r>
              <a:rPr lang="en-US" dirty="0" err="1" smtClean="0"/>
              <a:t>efektif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pemeliharaan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jadwal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dihasilkannya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kuantitas</a:t>
            </a:r>
            <a:r>
              <a:rPr lang="en-US" dirty="0" smtClean="0"/>
              <a:t>, </a:t>
            </a:r>
            <a:r>
              <a:rPr lang="en-US" dirty="0" err="1" smtClean="0"/>
              <a:t>kualitas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yang </a:t>
            </a:r>
            <a:r>
              <a:rPr lang="en-US" dirty="0" err="1" smtClean="0"/>
              <a:t>terlibat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aktivitasnya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ketentuan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aturan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Manfaat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gambaran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yang </a:t>
            </a:r>
            <a:r>
              <a:rPr lang="en-US" dirty="0" err="1" smtClean="0"/>
              <a:t>berkepentingan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ketaatan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kemampuan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menerapkan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usaha-usaha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hambatan-hambatan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area </a:t>
            </a:r>
            <a:r>
              <a:rPr lang="en-US" dirty="0" err="1" smtClean="0"/>
              <a:t>permasalahan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dihadapi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menilai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kelemahan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perbaikannya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kontribusifungsi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Tahap-Tahap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 </a:t>
            </a:r>
            <a:r>
              <a:rPr lang="en-US" dirty="0" err="1" smtClean="0"/>
              <a:t>pendahuluan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Review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pengujian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 </a:t>
            </a:r>
            <a:r>
              <a:rPr lang="en-US" dirty="0" err="1" smtClean="0"/>
              <a:t>lanjutan</a:t>
            </a:r>
            <a:r>
              <a:rPr lang="en-US" dirty="0" smtClean="0"/>
              <a:t> (</a:t>
            </a:r>
            <a:r>
              <a:rPr lang="en-US" dirty="0" err="1" smtClean="0"/>
              <a:t>terinci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Pelaporan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Tindak</a:t>
            </a:r>
            <a:r>
              <a:rPr lang="en-US" dirty="0" smtClean="0"/>
              <a:t> </a:t>
            </a:r>
            <a:r>
              <a:rPr lang="en-US" dirty="0" err="1" smtClean="0"/>
              <a:t>lanjut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Lingkup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Produktivitas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tambah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memuat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Jadwal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Tingkat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Perencanaan</a:t>
            </a:r>
            <a:r>
              <a:rPr lang="en-US" dirty="0" smtClean="0"/>
              <a:t> </a:t>
            </a:r>
            <a:r>
              <a:rPr lang="en-US" dirty="0" err="1" smtClean="0"/>
              <a:t>keseimbangan</a:t>
            </a:r>
            <a:r>
              <a:rPr lang="en-US" dirty="0" smtClean="0"/>
              <a:t> </a:t>
            </a:r>
            <a:r>
              <a:rPr lang="en-US" dirty="0" err="1" smtClean="0"/>
              <a:t>lintas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83</TotalTime>
  <Words>529</Words>
  <Application>Microsoft Office PowerPoint</Application>
  <PresentationFormat>On-screen Show (4:3)</PresentationFormat>
  <Paragraphs>69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Century Gothic</vt:lpstr>
      <vt:lpstr>Verdana</vt:lpstr>
      <vt:lpstr>Wingdings 2</vt:lpstr>
      <vt:lpstr>Verve</vt:lpstr>
      <vt:lpstr>Audit Produksi dan Operasi</vt:lpstr>
      <vt:lpstr>Pegertian Audit Produksi dan Operasi</vt:lpstr>
      <vt:lpstr>Alasan Perlu Dilakukan Audit Produksi dan Operasi</vt:lpstr>
      <vt:lpstr>Prinsip-Prinsip Umum</vt:lpstr>
      <vt:lpstr>Tujuan Audit</vt:lpstr>
      <vt:lpstr>Manfaat Audit</vt:lpstr>
      <vt:lpstr>Tahap-Tahap Audit</vt:lpstr>
      <vt:lpstr>Ruang Lingkup Audit</vt:lpstr>
      <vt:lpstr>Rencana Produksi dan Operasi</vt:lpstr>
      <vt:lpstr>Produktivitas dan Peningkatan Nilai Tambah</vt:lpstr>
      <vt:lpstr>Pengendalian Produksi dan Operasi</vt:lpstr>
      <vt:lpstr>Terima kasih…</vt:lpstr>
    </vt:vector>
  </TitlesOfParts>
  <Company>Gigabyte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Audit Produksi dan Operasi</dc:title>
  <dc:creator>Intel</dc:creator>
  <cp:lastModifiedBy>Limitless</cp:lastModifiedBy>
  <cp:revision>9</cp:revision>
  <dcterms:created xsi:type="dcterms:W3CDTF">2010-10-17T12:54:56Z</dcterms:created>
  <dcterms:modified xsi:type="dcterms:W3CDTF">2014-10-20T14:17:50Z</dcterms:modified>
</cp:coreProperties>
</file>